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08" r:id="rId3"/>
    <p:sldId id="281" r:id="rId4"/>
    <p:sldId id="259" r:id="rId5"/>
    <p:sldId id="260" r:id="rId6"/>
    <p:sldId id="261" r:id="rId7"/>
    <p:sldId id="262" r:id="rId8"/>
    <p:sldId id="264" r:id="rId9"/>
    <p:sldId id="265" r:id="rId10"/>
    <p:sldId id="276" r:id="rId11"/>
    <p:sldId id="277" r:id="rId12"/>
    <p:sldId id="278" r:id="rId13"/>
    <p:sldId id="266" r:id="rId14"/>
    <p:sldId id="280" r:id="rId15"/>
    <p:sldId id="279" r:id="rId16"/>
    <p:sldId id="267" r:id="rId17"/>
    <p:sldId id="269" r:id="rId18"/>
    <p:sldId id="271" r:id="rId19"/>
    <p:sldId id="307" r:id="rId20"/>
    <p:sldId id="273" r:id="rId21"/>
  </p:sldIdLst>
  <p:sldSz cx="12192000" cy="6858000"/>
  <p:notesSz cx="6858000" cy="9144000"/>
  <p:defaultTextStyle>
    <a:defPPr>
      <a:defRPr lang="en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49"/>
    <p:restoredTop sz="96405"/>
  </p:normalViewPr>
  <p:slideViewPr>
    <p:cSldViewPr snapToGrid="0">
      <p:cViewPr>
        <p:scale>
          <a:sx n="76" d="100"/>
          <a:sy n="76" d="100"/>
        </p:scale>
        <p:origin x="1488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7991C-5F0B-BD2D-E304-2B73F3041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B47C1-DA73-8290-6784-F90E56DA4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D9977-A0B2-03A9-7446-909EA07C0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A43B3-CEA2-2D5C-69AC-20626DE90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DD954-202B-9548-6F7F-7B0E4D3CE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2036890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4593-F056-D529-7875-221FD053C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0B0F7-61DC-E075-8E16-CF571895F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D4EB3-1508-F1CA-1303-B00223B98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91D0F-1C2F-82BA-5CA6-2934BC19D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6CB8D-D13B-3F41-61DC-4C336E570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886241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3602F-44C1-7B9E-3ED3-A24ACFD51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C62D4-6284-2179-6A45-AE936D6DB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36C0B-3D18-6883-A13A-3C3F9E3DA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0A079-7C56-C36B-7AFE-5042EF6DB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60F3E-BCDE-F986-02AA-B2DE56F71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59784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42A2C-3A53-D867-4507-EA77E499C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CDBF9-1A82-CFCD-A7D5-3648AA3932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BEF08-ABA5-5CB6-20D3-95B30E3F1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B72A0D-5783-D93F-2CD3-0E46125EF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F5F7A2-2346-2CCD-FDA6-7DA7BBC3A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9B8166-4B15-9F7F-8A82-48F618BA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98643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52A04-2C9F-D062-5320-6797322AB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69F88-6EC9-FD0E-A1F1-2D56F6BDE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50B58E-1FB4-6A25-9836-856C005EC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BBA628-98EC-DE5A-F893-5CC8DE00D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DAA0D-4639-2A39-9781-E3EB0643F2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6ECD70-8221-63D7-8553-0B9AC946E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0020D6-FBC7-A4FC-FB6E-AA480FDC5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4B6D0F-B223-F9E8-2C1A-F42AA7F58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185106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7BCB1-0F87-100D-C779-44493453A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B5E03B-DA0D-9FBC-215D-4D11FA711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853B29-6075-2A8C-7777-4AEC0D7C4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C56FF-4627-C47E-AA49-A4B035E1C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4137593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731F20-A68E-3F3F-AF07-2642C60E9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4D2D4B-9A5B-8410-3074-49DDBE12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D8989-2EF9-5CD4-89F5-B91BA8BF9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4183261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EF818-243B-F018-8609-5F2674785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393A3-625D-0285-3DB4-C11792F36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176BE-B973-95C6-6FF4-8F079C6C3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97E7DA-BBFB-41A4-392F-3965A3022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989C4-2663-2557-2D8A-807F302E0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A41D4-A7AC-A8AB-B871-A25EBDC6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91225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57018-E834-1171-3C6C-0DEA237DD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13D7B-A2F8-539F-E472-AAE3AEB560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A98A9-F2F8-2D82-C9A4-E079D4F5E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EF0A7-A6F6-3C20-5E70-A8C550101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C522B-7D37-7F31-CF5A-72BFDBB82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AB502-72DF-2D20-DDC9-9683C9411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038284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B15ED-834E-54EB-C1EB-0180C400A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8EA1B0-780C-2015-62F4-D2BC3599F1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D8270-1DB0-B936-67D6-276514F4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CD4B8-AADF-06AA-C0A9-BC08665A1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843F4-3A70-D342-7D9B-427A0D700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2933299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EB80DF-43B0-5BF9-A081-A3CF77D883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C4D03B-CC28-E4F7-1F57-9B9FCEEFF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5603E-15C0-96ED-B6AD-176E2C29B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C38E1-E118-5D70-5D64-4D757438B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8F169-5D64-795A-AA0F-585D9045A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412399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22B88-F1CC-89DB-D4B3-EA29A50D4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45B61-15A9-8EFF-CE72-6D898D797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605BF-A0F2-706F-E171-85663BD88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19BF0-DF28-934C-9B9E-E7485DE356AE}" type="datetimeFigureOut">
              <a:rPr lang="en-CZ" smtClean="0"/>
              <a:t>12/4/25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B5DBB-60CA-FC25-E2EE-47F2CC84DC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5751B-124D-4F08-6944-7ED175D80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CB9DC-EE62-FA43-999D-7EA799A6AFEA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63101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D89BBF-8160-D187-637E-5FC883C120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90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CF69BE-60CC-EF32-7097-EA04592D01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1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5D759A-2100-E3C4-2576-E439B752B6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76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41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66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86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26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43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gold logo&#10;&#10;AI-generated content may be incorrect.">
            <a:extLst>
              <a:ext uri="{FF2B5EF4-FFF2-40B4-BE49-F238E27FC236}">
                <a16:creationId xmlns:a16="http://schemas.microsoft.com/office/drawing/2014/main" id="{1534B444-472D-48F8-C214-6A4F32FE3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6" y="304394"/>
            <a:ext cx="843036" cy="8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91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gold logo&#10;&#10;AI-generated content may be incorrect.">
            <a:extLst>
              <a:ext uri="{FF2B5EF4-FFF2-40B4-BE49-F238E27FC236}">
                <a16:creationId xmlns:a16="http://schemas.microsoft.com/office/drawing/2014/main" id="{4B8E6AB9-B57A-8C2C-2E4D-8F8FCF7A8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6" y="304394"/>
            <a:ext cx="843036" cy="8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377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gold logo&#10;&#10;AI-generated content may be incorrect.">
            <a:extLst>
              <a:ext uri="{FF2B5EF4-FFF2-40B4-BE49-F238E27FC236}">
                <a16:creationId xmlns:a16="http://schemas.microsoft.com/office/drawing/2014/main" id="{3A55E0DF-D3B1-DD41-2FB7-F72FE0301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6" y="304394"/>
            <a:ext cx="843036" cy="8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11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gold logo&#10;&#10;AI-generated content may be incorrect.">
            <a:extLst>
              <a:ext uri="{FF2B5EF4-FFF2-40B4-BE49-F238E27FC236}">
                <a16:creationId xmlns:a16="http://schemas.microsoft.com/office/drawing/2014/main" id="{EA7F3620-3931-113A-121D-65578153F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6" y="304394"/>
            <a:ext cx="843036" cy="8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14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gold logo&#10;&#10;AI-generated content may be incorrect.">
            <a:extLst>
              <a:ext uri="{FF2B5EF4-FFF2-40B4-BE49-F238E27FC236}">
                <a16:creationId xmlns:a16="http://schemas.microsoft.com/office/drawing/2014/main" id="{AE9664D2-4FE2-1B19-EDDD-BF8224C8F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6" y="304394"/>
            <a:ext cx="843036" cy="8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95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gold logo&#10;&#10;AI-generated content may be incorrect.">
            <a:extLst>
              <a:ext uri="{FF2B5EF4-FFF2-40B4-BE49-F238E27FC236}">
                <a16:creationId xmlns:a16="http://schemas.microsoft.com/office/drawing/2014/main" id="{70AC957B-EBD8-BF19-7187-F8AD93703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6" y="304394"/>
            <a:ext cx="843036" cy="8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03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4FC642-1026-7EC1-F7BE-4FF1BB24F6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and gold logo&#10;&#10;AI-generated content may be incorrect.">
            <a:extLst>
              <a:ext uri="{FF2B5EF4-FFF2-40B4-BE49-F238E27FC236}">
                <a16:creationId xmlns:a16="http://schemas.microsoft.com/office/drawing/2014/main" id="{892DC4F6-F93E-A281-9DFD-9B3D67E02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6" y="304394"/>
            <a:ext cx="843036" cy="8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40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gold logo&#10;&#10;AI-generated content may be incorrect.">
            <a:extLst>
              <a:ext uri="{FF2B5EF4-FFF2-40B4-BE49-F238E27FC236}">
                <a16:creationId xmlns:a16="http://schemas.microsoft.com/office/drawing/2014/main" id="{D87BD2FE-9B25-7A82-9A22-9DF1DE205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6" y="304394"/>
            <a:ext cx="843036" cy="8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375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gold logo&#10;&#10;AI-generated content may be incorrect.">
            <a:extLst>
              <a:ext uri="{FF2B5EF4-FFF2-40B4-BE49-F238E27FC236}">
                <a16:creationId xmlns:a16="http://schemas.microsoft.com/office/drawing/2014/main" id="{796BA127-96DA-030C-6546-0D11B884E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6" y="304394"/>
            <a:ext cx="843036" cy="8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41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gold logo&#10;&#10;AI-generated content may be incorrect.">
            <a:extLst>
              <a:ext uri="{FF2B5EF4-FFF2-40B4-BE49-F238E27FC236}">
                <a16:creationId xmlns:a16="http://schemas.microsoft.com/office/drawing/2014/main" id="{DC178408-DFD9-AD29-71C9-080C82085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6" y="304394"/>
            <a:ext cx="843036" cy="8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19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423F0F-C655-242A-C31D-AF9C77AF17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gold logo&#10;&#10;AI-generated content may be incorrect.">
            <a:extLst>
              <a:ext uri="{FF2B5EF4-FFF2-40B4-BE49-F238E27FC236}">
                <a16:creationId xmlns:a16="http://schemas.microsoft.com/office/drawing/2014/main" id="{9164D5EC-01E9-B84A-176B-F444FCEE9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6" y="304394"/>
            <a:ext cx="843036" cy="8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07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43137-FB79-81B9-CA86-4D523EB51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gold logo&#10;&#10;AI-generated content may be incorrect.">
            <a:extLst>
              <a:ext uri="{FF2B5EF4-FFF2-40B4-BE49-F238E27FC236}">
                <a16:creationId xmlns:a16="http://schemas.microsoft.com/office/drawing/2014/main" id="{E5AEF424-158A-1E16-153B-970324B03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396" y="4757859"/>
            <a:ext cx="1067207" cy="106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3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0</Words>
  <Application>Microsoft Macintosh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soural</dc:creator>
  <cp:lastModifiedBy>Martin Soural</cp:lastModifiedBy>
  <cp:revision>40</cp:revision>
  <dcterms:created xsi:type="dcterms:W3CDTF">2025-06-17T09:12:57Z</dcterms:created>
  <dcterms:modified xsi:type="dcterms:W3CDTF">2025-12-04T15:08:29Z</dcterms:modified>
</cp:coreProperties>
</file>